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 Bold" panose="00000800000000000000" pitchFamily="2" charset="0"/>
      <p:bold r:id="rId13"/>
    </p:embeddedFont>
    <p:embeddedFont>
      <p:font typeface="Baskerville Old Face" panose="02020602080505020303" pitchFamily="18" charset="0"/>
      <p:regular r:id="rId14"/>
    </p:embeddedFont>
    <p:embeddedFont>
      <p:font typeface="Montserrat" panose="000005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076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310527"/>
            <a:ext cx="7627382" cy="1967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Object Tracking with YOLO and Streamlit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58309" y="46025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app provides a user-friendly interface for object tracking in videos using YOLO, a state-of-the-art object detection algorithm.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363153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Scope of improvement: Interactive timeline, user-defined annotations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826198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improvements include enhancing the timeline graph to allow users to zoom, pan, and filter the data, and allowing users to add their own annotations to the video.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6136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skerville Old Face" panose="02020602080505020303" pitchFamily="18" charset="0"/>
                <a:ea typeface="Barlow Bold" pitchFamily="34" charset="-122"/>
                <a:cs typeface="Barlow Bold" pitchFamily="34" charset="-120"/>
              </a:rPr>
              <a:t>Introduction</a:t>
            </a: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to the app and its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35541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27827" y="3428048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33554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Video Upload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3841552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Upload any video file for analysis.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335541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14623" y="3428048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33554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Tracking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3841552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app tracks objects frame by frame, providing accurate and timely data.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534197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96037" y="5414605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53419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Interactive Timeline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5828109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object activity over time with an interactive timeline graph.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10166747" y="534197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10307003" y="5414605"/>
            <a:ext cx="2069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870763" y="53419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Export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870763" y="5828109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Download tracking data in a JSON file for further analysis and insights.</a:t>
            </a:r>
            <a:endParaRPr lang="en-US" sz="1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885AF2-07B7-D410-EE04-B6BB58AB8902}"/>
              </a:ext>
            </a:extLst>
          </p:cNvPr>
          <p:cNvSpPr/>
          <p:nvPr/>
        </p:nvSpPr>
        <p:spPr>
          <a:xfrm>
            <a:off x="12087922" y="7451159"/>
            <a:ext cx="2542478" cy="727013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63984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Uploading a video for object </a:t>
            </a:r>
            <a:r>
              <a:rPr lang="en-US" sz="4450" b="1" dirty="0">
                <a:solidFill>
                  <a:srgbClr val="9998FF"/>
                </a:solidFill>
                <a:latin typeface="Baskerville Old Face" panose="02020602080505020303" pitchFamily="18" charset="0"/>
                <a:ea typeface="Barlow Bold" pitchFamily="34" charset="-122"/>
                <a:cs typeface="Barlow Bold" pitchFamily="34" charset="-120"/>
              </a:rPr>
              <a:t>detection</a:t>
            </a:r>
            <a:endParaRPr lang="en-US" sz="4450" dirty="0">
              <a:latin typeface="Baskerville Old Face" panose="02020602080505020303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2390180"/>
            <a:ext cx="1083231" cy="17331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2861" y="26067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Select File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52861" y="3092887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select a video file from their computer.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4123372"/>
            <a:ext cx="1083231" cy="17331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2861" y="43399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Upload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52861" y="4826079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selected video is uploaded to the app's server.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709" y="5856565"/>
            <a:ext cx="1083231" cy="17331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2861" y="60731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Processing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52861" y="6559272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video is processed by YOLO to identify objects.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9F1268-4CBC-302E-EE86-030E17C67FEA}"/>
              </a:ext>
            </a:extLst>
          </p:cNvPr>
          <p:cNvSpPr/>
          <p:nvPr/>
        </p:nvSpPr>
        <p:spPr>
          <a:xfrm>
            <a:off x="12087922" y="7451159"/>
            <a:ext cx="2542478" cy="727013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797022"/>
            <a:ext cx="980527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How YOLO </a:t>
            </a:r>
            <a:r>
              <a:rPr lang="en-US" sz="4450" b="1" dirty="0">
                <a:solidFill>
                  <a:srgbClr val="9998FF"/>
                </a:solidFill>
                <a:latin typeface="Baskerville Old Face" panose="02020602080505020303" pitchFamily="18" charset="0"/>
                <a:ea typeface="Barlow Bold" pitchFamily="34" charset="-122"/>
                <a:cs typeface="Barlow Bold" pitchFamily="34" charset="-120"/>
              </a:rPr>
              <a:t>powers</a:t>
            </a: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the </a:t>
            </a:r>
            <a:r>
              <a:rPr lang="en-US" sz="4450" b="1" dirty="0">
                <a:solidFill>
                  <a:srgbClr val="9998FF"/>
                </a:solidFill>
                <a:latin typeface="Baskerville Old Face" panose="02020602080505020303" pitchFamily="18" charset="0"/>
                <a:ea typeface="Barlow Bold" pitchFamily="34" charset="-122"/>
                <a:cs typeface="Barlow Bold" pitchFamily="34" charset="-120"/>
              </a:rPr>
              <a:t>object</a:t>
            </a: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detection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834652"/>
            <a:ext cx="4226838" cy="2306122"/>
          </a:xfrm>
          <a:prstGeom prst="roundRect">
            <a:avLst>
              <a:gd name="adj" fmla="val 8456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50512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Object Recognition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5537359"/>
            <a:ext cx="379368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YOLO identifies objects in each frame of the video.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4834652"/>
            <a:ext cx="4226838" cy="2306122"/>
          </a:xfrm>
          <a:prstGeom prst="roundRect">
            <a:avLst>
              <a:gd name="adj" fmla="val 8456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418296" y="50512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Bounding Boxes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18296" y="5537359"/>
            <a:ext cx="37936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Bounding boxes are drawn around detected objects, indicating their location and size.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4834652"/>
            <a:ext cx="4226838" cy="2306122"/>
          </a:xfrm>
          <a:prstGeom prst="roundRect">
            <a:avLst>
              <a:gd name="adj" fmla="val 8456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861709" y="50512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Confidence Scores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1709" y="5537359"/>
            <a:ext cx="37936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YOLO assigns confidence scores to each detection, indicating the probability of an object being correctly identified.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846953-AFF1-A269-4F25-B9F3C978A7A2}"/>
              </a:ext>
            </a:extLst>
          </p:cNvPr>
          <p:cNvSpPr/>
          <p:nvPr/>
        </p:nvSpPr>
        <p:spPr>
          <a:xfrm>
            <a:off x="12087922" y="7451159"/>
            <a:ext cx="2542478" cy="727013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7735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Frame-by-frame object tracking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67991" y="2527697"/>
            <a:ext cx="30480" cy="4924544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1296472" y="2999899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839510" y="277141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1022628" y="2844046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274808" y="27442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Frame Processing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274808" y="3230404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Each frame is analyzed independently.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296472" y="4482465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839510" y="425398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987385" y="4326612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274808" y="42268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Object Detection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274808" y="4712970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Objects are detected and their bounding boxes are recorded.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296472" y="6311741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839510" y="608326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990838" y="6155888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274808" y="605611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Tracking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274808" y="6542246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app tracks objects across frames based on their location and identity.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60591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Tracking data: start/end times and bounding boxes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356253"/>
            <a:ext cx="7627382" cy="3267313"/>
          </a:xfrm>
          <a:prstGeom prst="roundRect">
            <a:avLst>
              <a:gd name="adj" fmla="val 596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2329" y="3363873"/>
            <a:ext cx="7612142" cy="1315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69142" y="3501390"/>
            <a:ext cx="14660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 ID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375928" y="3501390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Start Time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0278904" y="3501390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End Time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2181880" y="3501390"/>
            <a:ext cx="146601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Bounding Box Coordinates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52329" y="4679037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469142" y="4816554"/>
            <a:ext cx="14660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8375928" y="4816554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00:00:05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278904" y="4816554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00:00:15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12181880" y="4816554"/>
            <a:ext cx="14660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(100, 150, 200, 250)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252329" y="5647492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469142" y="5785009"/>
            <a:ext cx="14660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8375928" y="5785009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00:00:10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10278904" y="5785009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00:00:20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12181880" y="5785009"/>
            <a:ext cx="14660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(250, 100, 350, 200)</a:t>
            </a:r>
            <a:endParaRPr lang="en-US" sz="1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ABA3ED-CC59-78A9-F389-433702CF2E9A}"/>
              </a:ext>
            </a:extLst>
          </p:cNvPr>
          <p:cNvSpPr/>
          <p:nvPr/>
        </p:nvSpPr>
        <p:spPr>
          <a:xfrm>
            <a:off x="12087922" y="7451159"/>
            <a:ext cx="2542478" cy="727013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1220866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Displaying the processed video with annotations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Bounding Boxes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Each detected object is outlined with a bounding box.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Object Labels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Labels indicate the class of each object, such as "car" or "person."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Tracking IDs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Unique identifiers are assigned to each object for tracking purposes.</a:t>
            </a:r>
            <a:endParaRPr lang="en-US" sz="17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9A7F09-4908-B4F6-3434-0B4819D163E2}"/>
              </a:ext>
            </a:extLst>
          </p:cNvPr>
          <p:cNvSpPr/>
          <p:nvPr/>
        </p:nvSpPr>
        <p:spPr>
          <a:xfrm>
            <a:off x="12087922" y="7451159"/>
            <a:ext cx="2542478" cy="727013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629" y="543878"/>
            <a:ext cx="7759541" cy="1301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Generating the object activity timeline graph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629" y="2141815"/>
            <a:ext cx="494467" cy="4944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8629" y="2834045"/>
            <a:ext cx="2602587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Time Axis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178629" y="3277910"/>
            <a:ext cx="775954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horizontal axis represents time.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629" y="4187547"/>
            <a:ext cx="494467" cy="4944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78629" y="4879777"/>
            <a:ext cx="2602587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Object Lines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178629" y="5323642"/>
            <a:ext cx="775954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Each object is represented by a colored line.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629" y="6233279"/>
            <a:ext cx="494467" cy="4944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78629" y="6925508"/>
            <a:ext cx="2602587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Activity Periods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178629" y="7369373"/>
            <a:ext cx="775954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colored lines indicate when each object is present 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 the video.</a:t>
            </a:r>
            <a:endParaRPr lang="en-US" sz="15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8A51BA-3182-5B50-6BF6-540216566E3F}"/>
              </a:ext>
            </a:extLst>
          </p:cNvPr>
          <p:cNvSpPr/>
          <p:nvPr/>
        </p:nvSpPr>
        <p:spPr>
          <a:xfrm>
            <a:off x="12087922" y="7451159"/>
            <a:ext cx="2542478" cy="727013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1950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Saving the tracking data in a JSON file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46984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app allows users to download the tracking data in a JSON file, making it easy to analyze the data further or integrate it into other systems.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444</Words>
  <Application>Microsoft Office PowerPoint</Application>
  <PresentationFormat>Custom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Montserrat</vt:lpstr>
      <vt:lpstr>Arial</vt:lpstr>
      <vt:lpstr>Barlow Bold</vt:lpstr>
      <vt:lpstr>Baskerville Old Face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Harsh Kumar</cp:lastModifiedBy>
  <cp:revision>4</cp:revision>
  <dcterms:created xsi:type="dcterms:W3CDTF">2024-11-17T09:40:17Z</dcterms:created>
  <dcterms:modified xsi:type="dcterms:W3CDTF">2024-11-17T09:50:13Z</dcterms:modified>
</cp:coreProperties>
</file>